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59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2"/>
    <p:restoredTop sz="95859"/>
  </p:normalViewPr>
  <p:slideViewPr>
    <p:cSldViewPr snapToGrid="0" snapToObjects="1">
      <p:cViewPr varScale="1">
        <p:scale>
          <a:sx n="79" d="100"/>
          <a:sy n="79" d="100"/>
        </p:scale>
        <p:origin x="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carien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cariens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EEF18-4B55-8441-993E-9F46A5AD6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79" y="846538"/>
            <a:ext cx="8813134" cy="2530571"/>
          </a:xfrm>
        </p:spPr>
        <p:txBody>
          <a:bodyPr/>
          <a:lstStyle/>
          <a:p>
            <a:pPr algn="ctr"/>
            <a:r>
              <a:rPr lang="en-US" sz="6000" dirty="0"/>
              <a:t>EDITING NOT CORRECTING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50636-1B10-8F41-A44F-00EDA0471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79" y="3480891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88438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4041-8112-9343-A69A-2852C7F94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CHANGES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324F3-2E05-7F42-AFDF-C5FC8E7CD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30" y="1420586"/>
            <a:ext cx="9004824" cy="482781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2800" dirty="0"/>
              <a:t>OKAY TO CHANGE TENSES IN A SENTENCE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YES, BEGIN A SENTENCE WITH “BECAUSE”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GO AHEAD END A SENTENCE WITH A PREPOSITION  (SOMETIMES)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ONE SENTENCE PARAGRAPHS ARE FINE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BEGIN A SENTENCE WITH “AND” OR “BUT”</a:t>
            </a:r>
          </a:p>
          <a:p>
            <a:pPr marL="742950" indent="-742950">
              <a:buAutoNum type="arabicPeriod" startAt="2"/>
            </a:pPr>
            <a:r>
              <a:rPr lang="en-US" sz="2800" dirty="0"/>
              <a:t>YOU CAN AND SHOULD USE THE PRONOUN “I” IF YOU ARE WRITING A MEMOIR</a:t>
            </a:r>
          </a:p>
          <a:p>
            <a:pPr marL="742950" indent="-742950">
              <a:buAutoNum type="arabicPeriod" startAt="2"/>
            </a:pPr>
            <a:endParaRPr lang="en-US" sz="2800" dirty="0"/>
          </a:p>
          <a:p>
            <a:pPr marL="742950" indent="-742950">
              <a:buAutoNum type="arabicPeriod" startAt="2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8665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E079-C9BA-3A46-BF23-25606A18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16" y="898071"/>
            <a:ext cx="9542428" cy="2530928"/>
          </a:xfrm>
        </p:spPr>
        <p:txBody>
          <a:bodyPr/>
          <a:lstStyle/>
          <a:p>
            <a:pPr algn="ctr"/>
            <a:r>
              <a:rPr lang="en-US" sz="4400" dirty="0"/>
              <a:t>EXAMPLE/SAMPLE</a:t>
            </a:r>
            <a:br>
              <a:rPr lang="en-US" sz="2400" dirty="0"/>
            </a:br>
            <a:br>
              <a:rPr lang="en-US" sz="5400" dirty="0"/>
            </a:br>
            <a:r>
              <a:rPr lang="en-US" sz="5400" dirty="0"/>
              <a:t>CHECKLIST</a:t>
            </a:r>
            <a:br>
              <a:rPr lang="en-US" sz="40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6ECA5-F327-A64C-B7A6-1C61734BF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636" y="3874354"/>
            <a:ext cx="8660193" cy="2530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(HANDOUT #2)</a:t>
            </a:r>
          </a:p>
        </p:txBody>
      </p:sp>
    </p:spTree>
    <p:extLst>
      <p:ext uri="{BB962C8B-B14F-4D97-AF65-F5344CB8AC3E}">
        <p14:creationId xmlns:p14="http://schemas.microsoft.com/office/powerpoint/2010/main" val="3816653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BEC3-9D17-EA4E-A5F7-79A9AF8E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11946"/>
            <a:ext cx="9404723" cy="1400530"/>
          </a:xfrm>
        </p:spPr>
        <p:txBody>
          <a:bodyPr/>
          <a:lstStyle/>
          <a:p>
            <a:pPr algn="ctr"/>
            <a:r>
              <a:rPr lang="en-US" sz="6000" dirty="0"/>
              <a:t>TROUBLE WITH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6F529-E0B7-2844-857D-A8EB6CCD5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395818"/>
            <a:ext cx="8946541" cy="419548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(HANDOUT #3)</a:t>
            </a:r>
          </a:p>
        </p:txBody>
      </p:sp>
    </p:spTree>
    <p:extLst>
      <p:ext uri="{BB962C8B-B14F-4D97-AF65-F5344CB8AC3E}">
        <p14:creationId xmlns:p14="http://schemas.microsoft.com/office/powerpoint/2010/main" val="254423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42DEC-546B-8943-B6C8-FE1DD70D8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24217"/>
            <a:ext cx="9608232" cy="1849611"/>
          </a:xfrm>
        </p:spPr>
        <p:txBody>
          <a:bodyPr/>
          <a:lstStyle/>
          <a:p>
            <a:pPr algn="ctr"/>
            <a:r>
              <a:rPr lang="en-US" sz="4800" dirty="0"/>
              <a:t>FIVE REVIEWING AND WRITING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BFA8F-128D-9041-B294-80835BF34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636" y="3510644"/>
            <a:ext cx="9150050" cy="2975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(HANDOUT #4)</a:t>
            </a:r>
          </a:p>
        </p:txBody>
      </p:sp>
    </p:spTree>
    <p:extLst>
      <p:ext uri="{BB962C8B-B14F-4D97-AF65-F5344CB8AC3E}">
        <p14:creationId xmlns:p14="http://schemas.microsoft.com/office/powerpoint/2010/main" val="270149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6A2C-678A-5D42-9A2A-AFE0337F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DEA5-2B9C-BC44-BCD0-C4AF63A67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15595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7513-F08F-094C-9DB7-99A90C1B8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72" y="1012371"/>
            <a:ext cx="9666514" cy="1763486"/>
          </a:xfrm>
        </p:spPr>
        <p:txBody>
          <a:bodyPr/>
          <a:lstStyle/>
          <a:p>
            <a:pPr algn="ctr"/>
            <a:r>
              <a:rPr lang="en-US" sz="4400" dirty="0"/>
              <a:t>HAMPTON ROADS WRITERS CONFERNCE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A2088-8C9D-EF43-A7C6-5460C0B14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671" y="2775857"/>
            <a:ext cx="8924163" cy="37501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SEPTEMBER 23-25, 2021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DAVID CARIENS</a:t>
            </a:r>
          </a:p>
          <a:p>
            <a:pPr marL="0" indent="0" algn="ctr">
              <a:buNone/>
            </a:pPr>
            <a:r>
              <a:rPr lang="en-US" dirty="0"/>
              <a:t>Email: </a:t>
            </a:r>
            <a:r>
              <a:rPr lang="en-US" dirty="0">
                <a:hlinkClick r:id="rId2"/>
              </a:rPr>
              <a:t>dcariens@gmail.com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www.davecariens.com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581E-52E3-C34D-86B6-054C11947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38140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HAMPTON ROADS WRITERS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288AF-30A5-0B44-83B2-DBDB5625D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907012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SEPTEMBER 23-25, 2021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DAVID CARIENS</a:t>
            </a:r>
          </a:p>
          <a:p>
            <a:pPr marL="0" indent="0" algn="ctr">
              <a:buNone/>
            </a:pPr>
            <a:r>
              <a:rPr lang="en-US" sz="2800" dirty="0"/>
              <a:t>Email: </a:t>
            </a:r>
            <a:r>
              <a:rPr lang="en-US" sz="2800" dirty="0">
                <a:hlinkClick r:id="rId2"/>
              </a:rPr>
              <a:t>dcariens@gmail.com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 err="1"/>
              <a:t>www.davecariens.com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123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58598-EDDF-D944-B657-3650E093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9867"/>
            <a:ext cx="9440253" cy="1806931"/>
          </a:xfrm>
        </p:spPr>
        <p:txBody>
          <a:bodyPr/>
          <a:lstStyle/>
          <a:p>
            <a:pPr algn="ctr"/>
            <a:r>
              <a:rPr lang="en-US" sz="5400" dirty="0"/>
              <a:t>GOOD WRITERS WELCOME EDITING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BB4A4-B217-1041-A464-D4F6EEB31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3533421"/>
            <a:ext cx="8932253" cy="3437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A good editor is worth his or her weight in gold.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6177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C381-E4D9-5246-8CC4-E5270B024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57190"/>
            <a:ext cx="9404723" cy="1400530"/>
          </a:xfrm>
        </p:spPr>
        <p:txBody>
          <a:bodyPr/>
          <a:lstStyle/>
          <a:p>
            <a:pPr algn="ctr"/>
            <a:r>
              <a:rPr lang="en-US" sz="5400" dirty="0"/>
              <a:t>BE A GOOD 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F8877-1DCE-FD47-A163-65A6CE285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785535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The mark of a good writer is one who seeks out and welcomes editing.</a:t>
            </a:r>
          </a:p>
        </p:txBody>
      </p:sp>
    </p:spTree>
    <p:extLst>
      <p:ext uri="{BB962C8B-B14F-4D97-AF65-F5344CB8AC3E}">
        <p14:creationId xmlns:p14="http://schemas.microsoft.com/office/powerpoint/2010/main" val="214258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D024-C9EA-A74E-832F-4753561D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CB862-FE21-2242-B4A9-EF1CD0020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/>
              <a:t>There are many stages to editing.  Editing begins when you put pen to paper or fingers to keyboard because you’re sorting your thoughts and organizing as you write.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You will probably go through many drafts before you submit your work to a reviewer or publisher/editor.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 am going to give your some suggestions to help you in writing, editing, reviewing, and revising your work.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3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7A8A-2EFE-5E47-9B4B-FBA5D2FA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44300"/>
            <a:ext cx="9404723" cy="1400530"/>
          </a:xfrm>
        </p:spPr>
        <p:txBody>
          <a:bodyPr/>
          <a:lstStyle/>
          <a:p>
            <a:pPr algn="ctr"/>
            <a:r>
              <a:rPr lang="en-US" sz="5400" dirty="0"/>
              <a:t>OVERCOMING THE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67CA4-7BE2-D048-9490-720291FDF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301274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There is something that stands between an author </a:t>
            </a:r>
            <a:r>
              <a:rPr lang="en-US" sz="3200"/>
              <a:t>and the </a:t>
            </a:r>
            <a:r>
              <a:rPr lang="en-US" sz="3200" dirty="0"/>
              <a:t>ability to put a draft in succinct, well-written publishable format. Yes, there are a few people who can do this, and I have worked with some. But for the rest of us mere mortals, we need help. We need an editor to bridge this gap. </a:t>
            </a:r>
          </a:p>
        </p:txBody>
      </p:sp>
    </p:spTree>
    <p:extLst>
      <p:ext uri="{BB962C8B-B14F-4D97-AF65-F5344CB8AC3E}">
        <p14:creationId xmlns:p14="http://schemas.microsoft.com/office/powerpoint/2010/main" val="325442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5EEC5-8AC1-7242-BD26-DEB99696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253625"/>
            <a:ext cx="9404723" cy="1400530"/>
          </a:xfrm>
        </p:spPr>
        <p:txBody>
          <a:bodyPr/>
          <a:lstStyle/>
          <a:p>
            <a:pPr algn="ctr"/>
            <a:r>
              <a:rPr lang="en-US" sz="6000" dirty="0"/>
              <a:t>EDITING TIPS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CAF52-0248-904D-92E6-8ED01AF5D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3250750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(HANDOUT #1)</a:t>
            </a:r>
          </a:p>
        </p:txBody>
      </p:sp>
    </p:spTree>
    <p:extLst>
      <p:ext uri="{BB962C8B-B14F-4D97-AF65-F5344CB8AC3E}">
        <p14:creationId xmlns:p14="http://schemas.microsoft.com/office/powerpoint/2010/main" val="27966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E8A2-0BA7-4F4A-8FCC-E7AEC29CA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THE IMPORTANCE OF</a:t>
            </a:r>
            <a:br>
              <a:rPr lang="en-US" sz="5400" dirty="0"/>
            </a:br>
            <a:r>
              <a:rPr lang="en-US" sz="5400" dirty="0"/>
              <a:t>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381EC-3D02-3E4A-AD3D-382B18151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395818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5400" dirty="0"/>
              <a:t>TROUBLING</a:t>
            </a:r>
          </a:p>
          <a:p>
            <a:pPr marL="0" indent="0" algn="ctr">
              <a:buNone/>
            </a:pPr>
            <a:r>
              <a:rPr lang="en-US" sz="5400" dirty="0"/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138839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8259-597B-8F46-B39F-C765C6CE0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52388"/>
            <a:ext cx="9404723" cy="1400530"/>
          </a:xfrm>
        </p:spPr>
        <p:txBody>
          <a:bodyPr/>
          <a:lstStyle/>
          <a:p>
            <a:pPr algn="ctr"/>
            <a:r>
              <a:rPr lang="en-US" sz="5400" dirty="0"/>
              <a:t>CHECK THE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5D089-97F2-2B44-B3BD-CE0F49A91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46833"/>
            <a:ext cx="8946541" cy="4195481"/>
          </a:xfrm>
        </p:spPr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sz="5400" dirty="0"/>
              <a:t>VERB SELECTION</a:t>
            </a:r>
          </a:p>
          <a:p>
            <a:pPr marL="914400" indent="-914400">
              <a:buAutoNum type="arabicPeriod"/>
            </a:pPr>
            <a:r>
              <a:rPr lang="en-US" sz="5400" dirty="0"/>
              <a:t>CORRECT TENSES</a:t>
            </a:r>
          </a:p>
          <a:p>
            <a:pPr marL="914400" indent="-914400">
              <a:buAutoNum type="arabicPeriod"/>
            </a:pPr>
            <a:r>
              <a:rPr lang="en-US" sz="5400" dirty="0"/>
              <a:t>KEEP THE TENSES SIMPLE</a:t>
            </a:r>
          </a:p>
        </p:txBody>
      </p:sp>
    </p:spTree>
    <p:extLst>
      <p:ext uri="{BB962C8B-B14F-4D97-AF65-F5344CB8AC3E}">
        <p14:creationId xmlns:p14="http://schemas.microsoft.com/office/powerpoint/2010/main" val="2844931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344</Words>
  <Application>Microsoft Macintosh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EDITING NOT CORRECTING</vt:lpstr>
      <vt:lpstr>HAMPTON ROADS WRITERS CONFERENCE</vt:lpstr>
      <vt:lpstr>GOOD WRITERS WELCOME EDITING</vt:lpstr>
      <vt:lpstr>BE A GOOD WRITER</vt:lpstr>
      <vt:lpstr>SUGGESTIONS</vt:lpstr>
      <vt:lpstr>OVERCOMING THE GAP</vt:lpstr>
      <vt:lpstr>EDITING TIPS </vt:lpstr>
      <vt:lpstr>THE IMPORTANCE OF WORDS</vt:lpstr>
      <vt:lpstr>CHECK THE VERBS</vt:lpstr>
      <vt:lpstr>CHANGES IN ENGLISH</vt:lpstr>
      <vt:lpstr>EXAMPLE/SAMPLE  CHECKLIST </vt:lpstr>
      <vt:lpstr>TROUBLE WITH WORDS</vt:lpstr>
      <vt:lpstr>FIVE REVIEWING AND WRITING PRINCIPLES</vt:lpstr>
      <vt:lpstr>PowerPoint Presentation</vt:lpstr>
      <vt:lpstr>HAMPTON ROADS WRITERS CONFERNCE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NOT CORRECTING</dc:title>
  <dc:creator>David Cariens</dc:creator>
  <cp:lastModifiedBy>David Cariens</cp:lastModifiedBy>
  <cp:revision>17</cp:revision>
  <dcterms:created xsi:type="dcterms:W3CDTF">2021-08-22T16:28:27Z</dcterms:created>
  <dcterms:modified xsi:type="dcterms:W3CDTF">2021-09-12T17:39:12Z</dcterms:modified>
</cp:coreProperties>
</file>