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5" r:id="rId19"/>
    <p:sldId id="276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59"/>
  </p:normalViewPr>
  <p:slideViewPr>
    <p:cSldViewPr snapToGrid="0" snapToObjects="1">
      <p:cViewPr varScale="1">
        <p:scale>
          <a:sx n="113" d="100"/>
          <a:sy n="113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vecariens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cariens@gmail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dcariens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D18D8-A6C6-F440-9698-DE4B852DF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3243" y="2164963"/>
            <a:ext cx="7725069" cy="1086237"/>
          </a:xfrm>
        </p:spPr>
        <p:txBody>
          <a:bodyPr/>
          <a:lstStyle/>
          <a:p>
            <a:r>
              <a:rPr lang="en-US" sz="4800" b="1" dirty="0"/>
              <a:t>EIGHT STEPS TO </a:t>
            </a:r>
            <a:br>
              <a:rPr lang="en-US" sz="4800" b="1" dirty="0"/>
            </a:br>
            <a:r>
              <a:rPr lang="en-US" sz="4800" b="1" dirty="0"/>
              <a:t>WRITING YOUR MEMOIR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CE4956-9D79-CA4A-A2E2-91CDFC9B1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506" y="3429000"/>
            <a:ext cx="6831673" cy="1086237"/>
          </a:xfrm>
        </p:spPr>
        <p:txBody>
          <a:bodyPr>
            <a:normAutofit/>
          </a:bodyPr>
          <a:lstStyle/>
          <a:p>
            <a:r>
              <a:rPr lang="en-US" sz="2800" dirty="0"/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2304612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82E7D-5BB3-AD45-AE0D-5197E25B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STEP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92416-2EB0-CC49-B79D-1669B9DE6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38299"/>
            <a:ext cx="9601200" cy="475121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400" dirty="0"/>
              <a:t>DECIDING THE THE TYPE OF MEMOIR TO WRITE</a:t>
            </a:r>
          </a:p>
          <a:p>
            <a:pPr marL="742950" indent="-742950">
              <a:buAutoNum type="arabicPeriod"/>
            </a:pPr>
            <a:r>
              <a:rPr lang="en-US" sz="4400" dirty="0"/>
              <a:t>Think about what you want the</a:t>
            </a:r>
          </a:p>
          <a:p>
            <a:pPr marL="0" indent="0">
              <a:buNone/>
            </a:pPr>
            <a:r>
              <a:rPr lang="en-US" sz="4400" dirty="0"/>
              <a:t>      reader to know</a:t>
            </a:r>
          </a:p>
          <a:p>
            <a:pPr marL="0" indent="0">
              <a:buNone/>
            </a:pPr>
            <a:r>
              <a:rPr lang="en-US" sz="4400" dirty="0"/>
              <a:t>2.   Begin with a Family Memoir</a:t>
            </a:r>
          </a:p>
          <a:p>
            <a:pPr marL="0" indent="0">
              <a:buNone/>
            </a:pPr>
            <a:r>
              <a:rPr lang="en-US" sz="4400" dirty="0"/>
              <a:t>3.   Think about themes or threads that</a:t>
            </a:r>
          </a:p>
          <a:p>
            <a:pPr marL="0" indent="0">
              <a:buNone/>
            </a:pPr>
            <a:r>
              <a:rPr lang="en-US" sz="4400"/>
              <a:t>       run </a:t>
            </a:r>
            <a:r>
              <a:rPr lang="en-US" sz="4400" dirty="0"/>
              <a:t>through your life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97957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BDCA7-73B9-4946-9322-285A31C41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STEP FOUR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8FAC9-D633-284E-89A6-1E19DB2B2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DEFINING CHARACTERS</a:t>
            </a:r>
          </a:p>
          <a:p>
            <a:pPr marL="0" indent="0">
              <a:buNone/>
            </a:pPr>
            <a:r>
              <a:rPr lang="en-US" sz="4400" dirty="0"/>
              <a:t>The reader can only see your characters through your words. Paint a picture using words—how a person smells, walks, talks, etc.</a:t>
            </a:r>
          </a:p>
        </p:txBody>
      </p:sp>
    </p:spTree>
    <p:extLst>
      <p:ext uri="{BB962C8B-B14F-4D97-AF65-F5344CB8AC3E}">
        <p14:creationId xmlns:p14="http://schemas.microsoft.com/office/powerpoint/2010/main" val="3449266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30F7D-7540-4445-B279-21248D60F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STEP FIVE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01FA-4AC1-DB44-9E89-5F5802E2B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--PROTAGONISTS</a:t>
            </a:r>
          </a:p>
          <a:p>
            <a:pPr marL="0" indent="0">
              <a:buNone/>
            </a:pPr>
            <a:r>
              <a:rPr lang="en-US" sz="4400" dirty="0"/>
              <a:t>--ANTAGONISTS</a:t>
            </a:r>
          </a:p>
          <a:p>
            <a:pPr marL="0" indent="0">
              <a:buNone/>
            </a:pPr>
            <a:r>
              <a:rPr lang="en-US" sz="4400" dirty="0"/>
              <a:t>--MENTORS </a:t>
            </a:r>
          </a:p>
          <a:p>
            <a:pPr marL="0" indent="0">
              <a:buNone/>
            </a:pPr>
            <a:r>
              <a:rPr lang="en-US" sz="4400" dirty="0"/>
              <a:t>--FOILS</a:t>
            </a:r>
          </a:p>
        </p:txBody>
      </p:sp>
    </p:spTree>
    <p:extLst>
      <p:ext uri="{BB962C8B-B14F-4D97-AF65-F5344CB8AC3E}">
        <p14:creationId xmlns:p14="http://schemas.microsoft.com/office/powerpoint/2010/main" val="40600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6B56B-0887-6046-8A59-9EFB07C8E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STEP SIX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898-8718-DC4F-83A1-CF09EBD8D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/>
              <a:t>WHO IS TELLING THE STORY?</a:t>
            </a:r>
          </a:p>
          <a:p>
            <a:pPr marL="0" indent="0">
              <a:buNone/>
            </a:pPr>
            <a:r>
              <a:rPr lang="en-US" sz="4400" dirty="0"/>
              <a:t>--The author is writing about himself or </a:t>
            </a:r>
          </a:p>
          <a:p>
            <a:pPr marL="0" indent="0">
              <a:buNone/>
            </a:pPr>
            <a:r>
              <a:rPr lang="en-US" sz="4400" dirty="0"/>
              <a:t>  herself</a:t>
            </a:r>
          </a:p>
          <a:p>
            <a:pPr marL="0" indent="0">
              <a:buNone/>
            </a:pPr>
            <a:r>
              <a:rPr lang="en-US" sz="4400" dirty="0"/>
              <a:t>--Memoirs are almost always first</a:t>
            </a:r>
          </a:p>
          <a:p>
            <a:pPr marL="0" indent="0">
              <a:buNone/>
            </a:pPr>
            <a:r>
              <a:rPr lang="en-US" sz="4400" dirty="0"/>
              <a:t>  person</a:t>
            </a:r>
          </a:p>
        </p:txBody>
      </p:sp>
    </p:spTree>
    <p:extLst>
      <p:ext uri="{BB962C8B-B14F-4D97-AF65-F5344CB8AC3E}">
        <p14:creationId xmlns:p14="http://schemas.microsoft.com/office/powerpoint/2010/main" val="938587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6BACC-F6B0-B742-BF31-9A39B3083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532466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STEP SEVEN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4FEEE-BF55-CF45-889F-9F7A9E220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11778"/>
            <a:ext cx="9601200" cy="391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DO I HAVE TO USE ENGLISH?</a:t>
            </a:r>
          </a:p>
          <a:p>
            <a:pPr marL="514350" indent="-514350">
              <a:buAutoNum type="arabicPeriod"/>
            </a:pPr>
            <a:r>
              <a:rPr lang="en-US" sz="3200" dirty="0"/>
              <a:t>FASTEST CHANGING MAJOR LANGUAGE</a:t>
            </a:r>
          </a:p>
          <a:p>
            <a:pPr marL="514350" indent="-514350">
              <a:buAutoNum type="arabicPeriod"/>
            </a:pPr>
            <a:r>
              <a:rPr lang="en-US" sz="3200" dirty="0"/>
              <a:t>ENGLISH IS RIDDLED WITH CONTRADICTIONS AND</a:t>
            </a:r>
          </a:p>
          <a:p>
            <a:pPr marL="0" indent="0">
              <a:buNone/>
            </a:pPr>
            <a:r>
              <a:rPr lang="en-US" sz="3200" dirty="0"/>
              <a:t>     INCONSISTENCIES</a:t>
            </a:r>
          </a:p>
          <a:p>
            <a:pPr marL="514350" indent="-514350">
              <a:buAutoNum type="arabicPeriod" startAt="3"/>
            </a:pPr>
            <a:r>
              <a:rPr lang="en-US" sz="3200" dirty="0"/>
              <a:t>ENGLISH REQUIRES A HIGH DEGREE OF </a:t>
            </a:r>
          </a:p>
          <a:p>
            <a:pPr marL="0" indent="0">
              <a:buNone/>
            </a:pPr>
            <a:r>
              <a:rPr lang="en-US" sz="3200" dirty="0"/>
              <a:t>     EDUCATION TO USE CORRECTLY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4194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D0AEC-BD70-134E-8FE0-DDA4BB38F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STEP 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2DDBA-4BEA-FC44-BBF1-AC7817205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978"/>
            <a:ext cx="9601200" cy="486438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400" dirty="0"/>
              <a:t>WRITE</a:t>
            </a:r>
          </a:p>
          <a:p>
            <a:pPr marL="514350" indent="-514350">
              <a:buAutoNum type="arabicPeriod"/>
            </a:pPr>
            <a:r>
              <a:rPr lang="en-US" sz="3200" dirty="0"/>
              <a:t>JUST WRITE. SIT DOWN AND BRAINSTORM IDEAS AS      THEY COME TO YOU. PATTERNS WILL BEGIN TO FORM</a:t>
            </a:r>
          </a:p>
          <a:p>
            <a:pPr marL="514350" indent="-514350">
              <a:buAutoNum type="arabicPeriod" startAt="2"/>
            </a:pPr>
            <a:r>
              <a:rPr lang="en-US" sz="3200" dirty="0"/>
              <a:t>START WRITING ESSAYS ABOUT YOUR LIFE: YOUR</a:t>
            </a:r>
          </a:p>
          <a:p>
            <a:pPr marL="0" indent="0">
              <a:buNone/>
            </a:pPr>
            <a:r>
              <a:rPr lang="en-US" sz="3200" dirty="0"/>
              <a:t>     PARENTS, YOUR SIBLINGS, GROWING UP</a:t>
            </a:r>
          </a:p>
          <a:p>
            <a:pPr marL="514350" indent="-514350">
              <a:buAutoNum type="arabicPeriod" startAt="3"/>
            </a:pPr>
            <a:r>
              <a:rPr lang="en-US" sz="3200" dirty="0"/>
              <a:t>IF YOU ARE NOT SURE WHAT TYPE OF MEMOIR YOU</a:t>
            </a:r>
          </a:p>
          <a:p>
            <a:pPr marL="0" indent="0">
              <a:buNone/>
            </a:pPr>
            <a:r>
              <a:rPr lang="en-US" sz="3200" dirty="0"/>
              <a:t>     WANT TO WRITE, START WITH A FAMILY HISTORY</a:t>
            </a:r>
          </a:p>
          <a:p>
            <a:pPr marL="514350" indent="-514350">
              <a:buAutoNum type="arabicPeriod" startAt="4"/>
            </a:pPr>
            <a:r>
              <a:rPr lang="en-US" sz="3200" dirty="0"/>
              <a:t>DRAFT AN OUTLINE OF YOUR THOUGHTS—OR A</a:t>
            </a:r>
          </a:p>
          <a:p>
            <a:pPr marL="0" indent="0">
              <a:buNone/>
            </a:pPr>
            <a:r>
              <a:rPr lang="en-US" sz="3200" dirty="0"/>
              <a:t>     CHAPTER OUTLINE</a:t>
            </a:r>
          </a:p>
          <a:p>
            <a:pPr marL="742950" indent="-742950"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8125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270A-4408-7A43-929A-66806A1E1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WORDS OF CAUTION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DFBA9-5B53-224F-AB77-020C841EE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5920"/>
            <a:ext cx="9601200" cy="483489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/>
              <a:t>DO NOT INTRODUCE SENSITIVE SUBJECTS UNLESS YOU PLAN TO EXPLORE THEM THOROUGHLY </a:t>
            </a:r>
          </a:p>
          <a:p>
            <a:pPr marL="514350" indent="-514350">
              <a:buAutoNum type="arabicPeriod"/>
            </a:pPr>
            <a:r>
              <a:rPr lang="en-US" sz="3200" dirty="0"/>
              <a:t>IF YOU ARE DEALING WITH CONTENTIOUS ISSUES, BE FACTUAL AND AVOID BEING ACCUSATORY</a:t>
            </a:r>
          </a:p>
          <a:p>
            <a:pPr marL="514350" indent="-514350">
              <a:buAutoNum type="arabicPeriod"/>
            </a:pPr>
            <a:r>
              <a:rPr lang="en-US" sz="3200" dirty="0"/>
              <a:t>DO NOT USE YOUR MEMOIR TO SETTLE OLD SCORES OR GET EVEN</a:t>
            </a:r>
          </a:p>
          <a:p>
            <a:pPr marL="514350" indent="-514350">
              <a:buAutoNum type="arabicPeriod"/>
            </a:pPr>
            <a:r>
              <a:rPr lang="en-US" sz="3200" dirty="0"/>
              <a:t>DO NOT RUSH—A MEMOIR TELLS A LOT ABOUT YOU IN A VARIETY OF WAYS—YOUR EDUCATION, USE OF ENGLISH, YOUR PERSONALITY, ETC.</a:t>
            </a:r>
          </a:p>
        </p:txBody>
      </p:sp>
    </p:spTree>
    <p:extLst>
      <p:ext uri="{BB962C8B-B14F-4D97-AF65-F5344CB8AC3E}">
        <p14:creationId xmlns:p14="http://schemas.microsoft.com/office/powerpoint/2010/main" val="289089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EF9C4-86BC-BB4A-8CE5-0E9280398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5C120-EAC5-9A47-9CA3-7DFB6CF71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PLEASE TAKE THE 5X8 CARD YOU HAVE BEEN GIVEN AND—IN ONE SENTENCE—WRITE THE MAIN MESSAGE YOU WANT THE READER OF YOUR MEMOIR TO TAKE AWAY</a:t>
            </a:r>
          </a:p>
        </p:txBody>
      </p:sp>
    </p:spTree>
    <p:extLst>
      <p:ext uri="{BB962C8B-B14F-4D97-AF65-F5344CB8AC3E}">
        <p14:creationId xmlns:p14="http://schemas.microsoft.com/office/powerpoint/2010/main" val="3286105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1B3D3-1389-0642-9F93-0C7481B9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HELP IN GETTING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B5331-B0C6-4D4A-B61B-F13016A58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PLEASE GO TO MY WEBSITE AND DOWNLOAD A FREE BOOK THAT WILL HELP YOU GET STARTED ON YOUR MEMOIR </a:t>
            </a:r>
            <a:r>
              <a:rPr lang="en-US" sz="4000" dirty="0">
                <a:hlinkClick r:id="rId2"/>
              </a:rPr>
              <a:t>www.davecariens.com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GOOD LUCK AND HAPPY WRITING!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00852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A17EB-4332-9741-A4CC-4D5D11D14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sz="6000" b="1" dirty="0"/>
              <a:t>THINK ABOUT: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86341-5E53-5544-AE20-D3409A369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--HAVING SOMEONE, PERIODICALLY, LOOK          AT A CHAPTER OR TWO AND GIVE YOU HONEST, HARD-HITTING FEEDBACK</a:t>
            </a:r>
          </a:p>
          <a:p>
            <a:pPr marL="0" indent="0">
              <a:buNone/>
            </a:pPr>
            <a:r>
              <a:rPr lang="en-US" sz="4000" dirty="0"/>
              <a:t>--HIRING A WRITING COACH</a:t>
            </a:r>
          </a:p>
          <a:p>
            <a:pPr marL="0" indent="0">
              <a:buNone/>
            </a:pPr>
            <a:r>
              <a:rPr lang="en-US" sz="4000" dirty="0"/>
              <a:t>--FINDING BETA READERS</a:t>
            </a:r>
          </a:p>
        </p:txBody>
      </p:sp>
    </p:spTree>
    <p:extLst>
      <p:ext uri="{BB962C8B-B14F-4D97-AF65-F5344CB8AC3E}">
        <p14:creationId xmlns:p14="http://schemas.microsoft.com/office/powerpoint/2010/main" val="220602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EBA86-1217-E049-876B-3288B51BF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HAMPTON ROADS WRITERS </a:t>
            </a:r>
            <a:br>
              <a:rPr lang="en-US" b="1" dirty="0"/>
            </a:br>
            <a:r>
              <a:rPr lang="en-US" b="1" dirty="0"/>
              <a:t>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8538-9B5D-F543-B17E-F34DD74EB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SEPTEMBER 23-25, 2021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DAVID CARIENS</a:t>
            </a:r>
          </a:p>
          <a:p>
            <a:pPr marL="0" indent="0" algn="ctr">
              <a:buNone/>
            </a:pPr>
            <a:r>
              <a:rPr lang="en-US" sz="3200" dirty="0"/>
              <a:t>Email: </a:t>
            </a:r>
            <a:r>
              <a:rPr lang="en-US" sz="3200" dirty="0">
                <a:hlinkClick r:id="rId2"/>
              </a:rPr>
              <a:t>dcariens@gmail.com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 err="1"/>
              <a:t>www.davecariens.com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7205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33787-D1AD-CA4F-ACDD-E45264711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66AE7-5C91-F049-A2A7-8E0762B2B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48314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59B7B-921E-714A-92B0-FB01F6185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HAMPTON ROADS WRITERS</a:t>
            </a:r>
            <a:br>
              <a:rPr lang="en-US" sz="6000" b="1" dirty="0"/>
            </a:br>
            <a:r>
              <a:rPr lang="en-US" sz="6000" b="1" dirty="0"/>
              <a:t>CONFERENCE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784FB-B343-1947-8187-DCBD91CBD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697480"/>
            <a:ext cx="96012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SEPTEMBER 23-25, 2021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DAVID CARIENS</a:t>
            </a:r>
          </a:p>
          <a:p>
            <a:pPr marL="0" indent="0" algn="ctr">
              <a:buNone/>
            </a:pPr>
            <a:r>
              <a:rPr lang="en-US" sz="3200" dirty="0"/>
              <a:t>Email: </a:t>
            </a:r>
            <a:r>
              <a:rPr lang="en-US" sz="3200" dirty="0">
                <a:hlinkClick r:id="rId2"/>
              </a:rPr>
              <a:t>dcariens@gmail.com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 err="1"/>
              <a:t>www.davecariens.com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40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3A656-F730-D948-9C8B-C9E3620F7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632AA-5D06-A244-A858-BD261BEF8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744134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“There never was yet an uninteresting life. Inside the dullest exterior, there is a drama, a comedy, a tragedy.”</a:t>
            </a:r>
          </a:p>
          <a:p>
            <a:pPr marL="0" indent="0">
              <a:buNone/>
            </a:pPr>
            <a:r>
              <a:rPr lang="en-US" sz="3600" dirty="0"/>
              <a:t>				--Mark Twain</a:t>
            </a:r>
          </a:p>
        </p:txBody>
      </p:sp>
    </p:spTree>
    <p:extLst>
      <p:ext uri="{BB962C8B-B14F-4D97-AF65-F5344CB8AC3E}">
        <p14:creationId xmlns:p14="http://schemas.microsoft.com/office/powerpoint/2010/main" val="2641443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D95EC-803F-C449-BF9D-31540A6C6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UNDERSTAND THE 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5CB08-2F27-9744-AC1C-7A7C59E2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94466"/>
            <a:ext cx="9601200" cy="41740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 BIOGRAPHY—Nonfiction</a:t>
            </a:r>
          </a:p>
          <a:p>
            <a:pPr marL="0" indent="0">
              <a:buNone/>
            </a:pPr>
            <a:r>
              <a:rPr lang="en-US" sz="3600" dirty="0"/>
              <a:t>AN AUTOBIOGRAPHY—Nonfiction </a:t>
            </a:r>
          </a:p>
          <a:p>
            <a:pPr marL="0" indent="0">
              <a:buNone/>
            </a:pPr>
            <a:r>
              <a:rPr lang="en-US" sz="3600" dirty="0"/>
              <a:t>A MEMOIR—Creative Nonfiction</a:t>
            </a:r>
          </a:p>
        </p:txBody>
      </p:sp>
    </p:spTree>
    <p:extLst>
      <p:ext uri="{BB962C8B-B14F-4D97-AF65-F5344CB8AC3E}">
        <p14:creationId xmlns:p14="http://schemas.microsoft.com/office/powerpoint/2010/main" val="354257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F9374-FBBE-AA4A-994A-2C9F2384E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STEP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E17DD-5D96-2844-A6BF-DEB00098B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u="sng" dirty="0"/>
              <a:t>TAKE TIME TO THINK</a:t>
            </a:r>
            <a:r>
              <a:rPr lang="en-US" sz="4400" dirty="0"/>
              <a:t>—WHAT DO I WANT PEOPLE TO KNOW ABOUT ME, MY LIFE, MY FAMILY, MY CAREER</a:t>
            </a:r>
          </a:p>
        </p:txBody>
      </p:sp>
    </p:spTree>
    <p:extLst>
      <p:ext uri="{BB962C8B-B14F-4D97-AF65-F5344CB8AC3E}">
        <p14:creationId xmlns:p14="http://schemas.microsoft.com/office/powerpoint/2010/main" val="3886301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9F450-7151-0349-B9E1-4310F9EBD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STEP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33936-98F4-1845-A639-678EA8474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COMMON TYPES OF MEMOIRS:</a:t>
            </a:r>
          </a:p>
          <a:p>
            <a:pPr marL="0" indent="0">
              <a:buNone/>
            </a:pPr>
            <a:r>
              <a:rPr lang="en-US" sz="4400" dirty="0"/>
              <a:t>	1. FAMILY HISTORY</a:t>
            </a:r>
          </a:p>
          <a:p>
            <a:pPr marL="0" indent="0">
              <a:buNone/>
            </a:pPr>
            <a:r>
              <a:rPr lang="en-US" sz="4400" dirty="0"/>
              <a:t>	2. SPIRITUAL GUIDE</a:t>
            </a:r>
          </a:p>
          <a:p>
            <a:pPr marL="0" indent="0">
              <a:buNone/>
            </a:pPr>
            <a:r>
              <a:rPr lang="en-US" sz="4400" dirty="0"/>
              <a:t>	3. PATH TO ENLIGHTENMENT</a:t>
            </a:r>
          </a:p>
        </p:txBody>
      </p:sp>
    </p:spTree>
    <p:extLst>
      <p:ext uri="{BB962C8B-B14F-4D97-AF65-F5344CB8AC3E}">
        <p14:creationId xmlns:p14="http://schemas.microsoft.com/office/powerpoint/2010/main" val="2691028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4063F-672F-804E-B99E-DE69570BA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/>
              <a:t>TYPES OF MEMOIRS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2064D-F66C-674A-83AA-29A34C804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/>
              <a:t>	4. WHAT I DID AND WHAT I WOULD 	     DO DIFFERENTLY</a:t>
            </a:r>
          </a:p>
          <a:p>
            <a:pPr marL="0" indent="0">
              <a:buNone/>
            </a:pPr>
            <a:r>
              <a:rPr lang="en-US" sz="4400" dirty="0"/>
              <a:t>	5.  COMING OF AGE</a:t>
            </a:r>
          </a:p>
          <a:p>
            <a:pPr marL="0" indent="0">
              <a:buNone/>
            </a:pPr>
            <a:r>
              <a:rPr lang="en-US" sz="4400" dirty="0"/>
              <a:t>	6.  OVERCOMING ADVERSITY</a:t>
            </a:r>
          </a:p>
          <a:p>
            <a:pPr marL="0" indent="0">
              <a:buNone/>
            </a:pPr>
            <a:r>
              <a:rPr lang="en-US" sz="4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225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558B3-7855-3748-899F-D1BA0A7C3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/>
              <a:t>TYPES OF MEMOIRS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F0D7F-ABF7-C146-95C9-1D2454F45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	7. Multicultural </a:t>
            </a:r>
          </a:p>
          <a:p>
            <a:pPr marL="0" indent="0">
              <a:buNone/>
            </a:pPr>
            <a:r>
              <a:rPr lang="en-US" sz="4400" dirty="0"/>
              <a:t>	8. Travel </a:t>
            </a:r>
          </a:p>
          <a:p>
            <a:pPr marL="0" indent="0">
              <a:buNone/>
            </a:pPr>
            <a:r>
              <a:rPr lang="en-US" sz="4400" dirty="0"/>
              <a:t>	9. Near Death Experiences</a:t>
            </a:r>
          </a:p>
          <a:p>
            <a:pPr marL="0" indent="0">
              <a:buNone/>
            </a:pPr>
            <a:r>
              <a:rPr lang="en-US" sz="4400" dirty="0"/>
              <a:t>	10. O.M.G. </a:t>
            </a:r>
          </a:p>
        </p:txBody>
      </p:sp>
    </p:spTree>
    <p:extLst>
      <p:ext uri="{BB962C8B-B14F-4D97-AF65-F5344CB8AC3E}">
        <p14:creationId xmlns:p14="http://schemas.microsoft.com/office/powerpoint/2010/main" val="1587615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54506-86B2-634F-B7C3-A2E5886F3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TYPES OF MEMOIRS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1C786-27E6-7841-B1A4-5D3FB850E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u="sng" dirty="0"/>
              <a:t>REMEMBER</a:t>
            </a:r>
            <a:r>
              <a:rPr lang="en-US" sz="4400" dirty="0"/>
              <a:t>: THE TYPES OF MEMOIRS DO NOT EXIST IN ISOLATION—YOUR MEMOIR WILL BE A COMBINATION OF SEVERAL TYPES. </a:t>
            </a:r>
            <a:endParaRPr 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274544122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263</TotalTime>
  <Words>616</Words>
  <Application>Microsoft Macintosh PowerPoint</Application>
  <PresentationFormat>Widescreen</PresentationFormat>
  <Paragraphs>91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Franklin Gothic Book</vt:lpstr>
      <vt:lpstr>Crop</vt:lpstr>
      <vt:lpstr>EIGHT STEPS TO  WRITING YOUR MEMOIR</vt:lpstr>
      <vt:lpstr>HAMPTON ROADS WRITERS  CONFERENCE</vt:lpstr>
      <vt:lpstr>PowerPoint Presentation</vt:lpstr>
      <vt:lpstr>UNDERSTAND THE DIFFERENCES</vt:lpstr>
      <vt:lpstr>STEP ONE</vt:lpstr>
      <vt:lpstr>STEP TWO</vt:lpstr>
      <vt:lpstr>TYPES OF MEMOIRS (Continued)</vt:lpstr>
      <vt:lpstr>TYPES OF MEMOIRS (Continued)</vt:lpstr>
      <vt:lpstr>TYPES OF MEMOIRS</vt:lpstr>
      <vt:lpstr>STEP THREE</vt:lpstr>
      <vt:lpstr>STEP FOUR</vt:lpstr>
      <vt:lpstr>STEP FIVE</vt:lpstr>
      <vt:lpstr>STEP SIX</vt:lpstr>
      <vt:lpstr>STEP SEVEN</vt:lpstr>
      <vt:lpstr>STEP EIGHT</vt:lpstr>
      <vt:lpstr>WORDS OF CAUTION</vt:lpstr>
      <vt:lpstr>EXERCISE</vt:lpstr>
      <vt:lpstr>HELP IN GETTING STARTED</vt:lpstr>
      <vt:lpstr> THINK ABOUT: </vt:lpstr>
      <vt:lpstr>PowerPoint Presentation</vt:lpstr>
      <vt:lpstr>HAMPTON ROADS WRITERS CONFERENCE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EIGHT STEPS TO  WRITING YOUR MEMOIR</dc:title>
  <dc:creator>David Cariens</dc:creator>
  <cp:lastModifiedBy>David Cariens</cp:lastModifiedBy>
  <cp:revision>9</cp:revision>
  <dcterms:created xsi:type="dcterms:W3CDTF">2021-08-21T12:57:53Z</dcterms:created>
  <dcterms:modified xsi:type="dcterms:W3CDTF">2021-09-24T15:19:07Z</dcterms:modified>
</cp:coreProperties>
</file>